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134B8E-DBDB-4874-9E8E-A47B5815CF67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156052-BC02-4AAB-939D-5C58B6F1F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Dosewallips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F8B91-9B00-4439-9B8C-6A54CF237F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Hamma Hamma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FBD8F8-C011-4994-989F-150F76A070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61AC-9D24-40E3-BCD0-416C5E4BE210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EF31-A98A-4D05-BD84-5905B75A7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4E84-28AF-4213-9860-8E0AF03FBE22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BC44-9CF6-4EE5-8A19-11788F2A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3AF6-18BA-49EF-B07B-40B2B04B55F8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7683-252E-4538-8FB7-B21C425D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21C4-7E95-4710-B4B7-F647C968A72A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204F-E23C-4FC0-BAFF-83A63604F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28E7-4026-4359-A53F-AE2B3E7F8449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6AE9-7E3E-40E0-9945-272444E5F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E291-8792-48AD-94E4-4F96EA3D6079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17B0-EBAA-4EBE-B7AA-9A3D7DA2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3A69-683C-4632-9249-14024170A131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D46C-AF03-49AB-A774-C5478BAE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5CC8-36B9-4C19-A2F4-E0E05491768E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7711-1046-45DE-B995-E18C88EF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0445-41CE-47FE-B7AA-C371828E9D09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21A9-208F-46F9-8A4E-793FD76C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AAB5-AEC4-4670-A81F-CE8F52C744EB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55C3-8670-4FA2-9803-E848E2AA8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3BDA-8AC1-419A-ADCA-BFFAF02A4A38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74B2-582D-4FB3-8FBD-A461BC382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9320F-0721-4767-A316-AA9D9BE7A86E}" type="datetimeFigureOut">
              <a:rPr lang="en-US"/>
              <a:pPr>
                <a:defRPr/>
              </a:pPr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C2368-497D-4151-ACD1-9E1DAA31D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762000"/>
            <a:ext cx="64293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143000"/>
            <a:ext cx="388143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029200" y="1381125"/>
            <a:ext cx="43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495800" y="188595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838200"/>
            <a:ext cx="64293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19200"/>
            <a:ext cx="388143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038600" y="1828800"/>
            <a:ext cx="40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2819400" y="4495800"/>
            <a:ext cx="442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On-screen Show (4:3)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Slide 1</vt:lpstr>
      <vt:lpstr>Slide 2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 Bartz</dc:creator>
  <cp:lastModifiedBy>Harvey Greenberg</cp:lastModifiedBy>
  <cp:revision>4</cp:revision>
  <dcterms:created xsi:type="dcterms:W3CDTF">2010-12-17T20:32:24Z</dcterms:created>
  <dcterms:modified xsi:type="dcterms:W3CDTF">2010-12-17T21:51:53Z</dcterms:modified>
</cp:coreProperties>
</file>